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07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4609275"/>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14 мамырға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13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a:t>
            </a:r>
            <a:r>
              <a:rPr lang="kk-KZ" altLang="ru-RU" sz="1200" dirty="0">
                <a:latin typeface="Times New Roman" panose="02020603050405020304" pitchFamily="18" charset="0"/>
                <a:cs typeface="Times New Roman" panose="02020603050405020304" pitchFamily="18" charset="0"/>
              </a:rPr>
              <a:t>, шығыстан </a:t>
            </a:r>
            <a:r>
              <a:rPr lang="kk-KZ" altLang="ru-RU" sz="1200" dirty="0" smtClean="0">
                <a:latin typeface="Times New Roman" panose="02020603050405020304" pitchFamily="18" charset="0"/>
                <a:cs typeface="Times New Roman" panose="02020603050405020304" pitchFamily="18" charset="0"/>
              </a:rPr>
              <a:t>жел соғады, күші 5-10 </a:t>
            </a:r>
            <a:r>
              <a:rPr lang="kk-KZ" altLang="ru-RU" sz="1200" dirty="0">
                <a:latin typeface="Times New Roman" panose="02020603050405020304" pitchFamily="18" charset="0"/>
                <a:cs typeface="Times New Roman" panose="02020603050405020304" pitchFamily="18" charset="0"/>
              </a:rPr>
              <a:t>м/с. </a:t>
            </a:r>
            <a:r>
              <a:rPr lang="kk-KZ" altLang="ru-RU" sz="1200" dirty="0" smtClean="0">
                <a:latin typeface="Times New Roman" panose="02020603050405020304" pitchFamily="18" charset="0"/>
                <a:cs typeface="Times New Roman" panose="02020603050405020304" pitchFamily="18" charset="0"/>
              </a:rPr>
              <a:t>Ауа температурасы түнде 8-10, күндіз 20-22 градус жылы.</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15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14 </a:t>
            </a:r>
            <a:r>
              <a:rPr lang="ru-RU" sz="1150" b="1" dirty="0" err="1" smtClean="0">
                <a:latin typeface="Times New Roman" panose="02020603050405020304" pitchFamily="18" charset="0"/>
                <a:cs typeface="Times New Roman" panose="02020603050405020304" pitchFamily="18" charset="0"/>
              </a:rPr>
              <a:t>мамыр</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15 </a:t>
            </a:r>
            <a:r>
              <a:rPr lang="kk-KZ" sz="1150" b="1" dirty="0" smtClean="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err="1" smtClean="0">
                <a:latin typeface="Times New Roman" panose="02020603050405020304" pitchFamily="18" charset="0"/>
                <a:cs typeface="Times New Roman" panose="02020603050405020304" pitchFamily="18" charset="0"/>
              </a:rPr>
              <a:t>екпіні</a:t>
            </a:r>
            <a:r>
              <a:rPr lang="ru-RU" sz="1150" dirty="0" smtClean="0">
                <a:latin typeface="Times New Roman" panose="02020603050405020304" pitchFamily="18" charset="0"/>
                <a:cs typeface="Times New Roman" panose="02020603050405020304" pitchFamily="18" charset="0"/>
              </a:rPr>
              <a:t> 15-20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4-6</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6271" y="2492895"/>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33589930"/>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a:t>
            </a:r>
            <a:r>
              <a:rPr lang="kk-KZ" altLang="ru-RU" sz="1200" b="1" i="1" smtClean="0">
                <a:solidFill>
                  <a:srgbClr val="000000"/>
                </a:solidFill>
                <a:latin typeface="Times New Roman" panose="02020603050405020304" pitchFamily="18" charset="0"/>
                <a:cs typeface="Times New Roman" panose="02020603050405020304" pitchFamily="18" charset="0"/>
              </a:rPr>
              <a:t>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28210</TotalTime>
  <Words>548</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5249</cp:revision>
  <cp:lastPrinted>2021-07-01T07:38:07Z</cp:lastPrinted>
  <dcterms:created xsi:type="dcterms:W3CDTF">2018-03-27T06:03:00Z</dcterms:created>
  <dcterms:modified xsi:type="dcterms:W3CDTF">2026-05-13T07:26:58Z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